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8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is not a regular expression?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[(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)*-(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aa+bb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)]*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[(0+1)-(0b+a1)*(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)]*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(01+11+10)*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(1+2+0)*(1+2)*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[(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)*-(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aa+bb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)]*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a Regular Expression: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expressions typically consist of concatenations, alternations, and repetitions of characters or groups of characters, but they do not support subtraction operations as seen in the "-" symbol 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subtraction operation is not a standard operation in regular expressions and is not supported by most regular expression engines.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083106">
            <a:off x="3800047" y="141816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[(0+1)-(0b+a1)*(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)]*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a Regular Expression: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expressions can include concatenation, alternation, and repetition, but they do not support subtraction operations.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40005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(01+11+10)*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a Regular Expression: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expression represents strings consisting of any combination of "01", "11", or "10" sequences, with any number of repetitions.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matched by the regular expression: "01", "1010", "111011", "1010111010", etc.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(1+2+0)*(1+2)*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a Regular Expression: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expression represents strings consisting of any combination of "1", "2", or "0" characters, followed by any combination of "1" or "2" characters, with any number of repetitions.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matched by the regular expression: "1", "22", "210", "212121", etc.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351</Words>
  <Application>Microsoft Office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8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36</cp:revision>
  <dcterms:modified xsi:type="dcterms:W3CDTF">2024-04-15T10:46:22Z</dcterms:modified>
</cp:coreProperties>
</file>